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notesMasterIdLst>
    <p:notesMasterId r:id="rId12"/>
  </p:notesMasterIdLst>
  <p:sldIdLst>
    <p:sldId id="256" r:id="rId2"/>
    <p:sldId id="290" r:id="rId3"/>
    <p:sldId id="395" r:id="rId4"/>
    <p:sldId id="397" r:id="rId5"/>
    <p:sldId id="398" r:id="rId6"/>
    <p:sldId id="396" r:id="rId7"/>
    <p:sldId id="394" r:id="rId8"/>
    <p:sldId id="392" r:id="rId9"/>
    <p:sldId id="393" r:id="rId10"/>
    <p:sldId id="391" r:id="rId11"/>
  </p:sldIdLst>
  <p:sldSz cx="12192000" cy="6858000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8249" autoAdjust="0"/>
  </p:normalViewPr>
  <p:slideViewPr>
    <p:cSldViewPr snapToGrid="0">
      <p:cViewPr varScale="1">
        <p:scale>
          <a:sx n="98" d="100"/>
          <a:sy n="98" d="100"/>
        </p:scale>
        <p:origin x="27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81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1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2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536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90037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331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6038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23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232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52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55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542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571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03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52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079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9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7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345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12ADB8-346F-2117-6822-56A9E4A89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934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12850B-1A1D-5FD3-66C1-3E27164B8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1747146"/>
            <a:ext cx="8791575" cy="2990226"/>
          </a:xfrm>
        </p:spPr>
        <p:txBody>
          <a:bodyPr>
            <a:normAutofit/>
          </a:bodyPr>
          <a:lstStyle/>
          <a:p>
            <a:r>
              <a:rPr lang="en-US" dirty="0"/>
              <a:t>How to</a:t>
            </a:r>
            <a:br>
              <a:rPr lang="en-US" dirty="0"/>
            </a:br>
            <a:r>
              <a:rPr lang="en-US" dirty="0"/>
              <a:t>really use</a:t>
            </a:r>
            <a:br>
              <a:rPr lang="en-US" dirty="0"/>
            </a:br>
            <a:r>
              <a:rPr lang="en-US" dirty="0"/>
              <a:t>Copilot Pro</a:t>
            </a:r>
            <a:br>
              <a:rPr lang="en-US" dirty="0"/>
            </a:br>
            <a:r>
              <a:rPr lang="en-US" dirty="0"/>
              <a:t>Part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7428" y="5554494"/>
            <a:ext cx="1303506" cy="130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152C11C-AC99-B63B-DB2F-F35DB3A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09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8F45788-4AE0-89CC-D574-E1963DAB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05064" y="0"/>
            <a:ext cx="15437796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F574A7-C3AA-55A0-DF2C-19E07A6FC810}"/>
              </a:ext>
            </a:extLst>
          </p:cNvPr>
          <p:cNvSpPr txBox="1"/>
          <p:nvPr/>
        </p:nvSpPr>
        <p:spPr>
          <a:xfrm>
            <a:off x="784699" y="2459504"/>
            <a:ext cx="10622603" cy="1938992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en-US" sz="4000" dirty="0"/>
              <a:t>“Life’s better with company. Everybody needs a </a:t>
            </a:r>
          </a:p>
          <a:p>
            <a:r>
              <a:rPr lang="en-US" sz="4000" dirty="0"/>
              <a:t>co-pilot.”</a:t>
            </a:r>
          </a:p>
          <a:p>
            <a:r>
              <a:rPr lang="en-US" sz="4000" dirty="0"/>
              <a:t>- </a:t>
            </a:r>
            <a:r>
              <a:rPr lang="en-US" sz="3600" dirty="0"/>
              <a:t>George Clooney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71574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Important features</a:t>
            </a:r>
          </a:p>
        </p:txBody>
      </p:sp>
    </p:spTree>
    <p:extLst>
      <p:ext uri="{BB962C8B-B14F-4D97-AF65-F5344CB8AC3E}">
        <p14:creationId xmlns:p14="http://schemas.microsoft.com/office/powerpoint/2010/main" val="2500121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541119-372A-0C9B-FFF8-A8D74202D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19680"/>
            <a:ext cx="9905998" cy="869734"/>
          </a:xfrm>
        </p:spPr>
        <p:txBody>
          <a:bodyPr/>
          <a:lstStyle/>
          <a:p>
            <a:r>
              <a:rPr lang="en-US" dirty="0"/>
              <a:t>Recent 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F1A55C-CB39-7010-5C80-90EB98464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708" y="1303426"/>
            <a:ext cx="4236585" cy="516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329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F44CE-34AF-D2FE-27D7-1E3794156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all chat history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3F5BCF-AB32-7381-EF38-132FF658C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262" y="2455186"/>
            <a:ext cx="5139477" cy="23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572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B9AE14-C770-EE1C-B481-AE2FCE4E2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Conversation Style</a:t>
            </a:r>
            <a:br>
              <a:rPr lang="en-US" dirty="0"/>
            </a:br>
            <a:r>
              <a:rPr lang="en-US" dirty="0"/>
              <a:t>(aka Temperature)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7A7012-6027-8958-B8EA-FF51B59C2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671" y="2627853"/>
            <a:ext cx="5324659" cy="175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102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9472" y="1943370"/>
            <a:ext cx="8791575" cy="2813455"/>
          </a:xfrm>
        </p:spPr>
        <p:txBody>
          <a:bodyPr>
            <a:normAutofit/>
          </a:bodyPr>
          <a:lstStyle/>
          <a:p>
            <a:r>
              <a:rPr lang="en-US" dirty="0"/>
              <a:t>Asking </a:t>
            </a:r>
            <a:br>
              <a:rPr lang="en-US" dirty="0"/>
            </a:br>
            <a:r>
              <a:rPr lang="en-US" dirty="0"/>
              <a:t>precise </a:t>
            </a:r>
            <a:br>
              <a:rPr lang="en-US" dirty="0"/>
            </a:br>
            <a:r>
              <a:rPr lang="en-US" dirty="0"/>
              <a:t>Questions</a:t>
            </a:r>
            <a:br>
              <a:rPr lang="en-US" dirty="0"/>
            </a:br>
            <a:r>
              <a:rPr lang="en-US" dirty="0"/>
              <a:t>(prompting)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DFF968-050D-0ABE-78CF-666B6CD07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24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26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FBEC14-53AD-8474-934C-A9D3DA28D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638" y="0"/>
            <a:ext cx="6858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3309" y="1670996"/>
            <a:ext cx="8791575" cy="3017736"/>
          </a:xfrm>
        </p:spPr>
        <p:txBody>
          <a:bodyPr>
            <a:normAutofit/>
          </a:bodyPr>
          <a:lstStyle/>
          <a:p>
            <a:r>
              <a:rPr lang="en-US" dirty="0"/>
              <a:t>Asking </a:t>
            </a:r>
            <a:br>
              <a:rPr lang="en-US" dirty="0"/>
            </a:br>
            <a:r>
              <a:rPr lang="en-US" dirty="0"/>
              <a:t>creative </a:t>
            </a:r>
            <a:br>
              <a:rPr lang="en-US" dirty="0"/>
            </a:br>
            <a:r>
              <a:rPr lang="en-US" dirty="0"/>
              <a:t>Questions</a:t>
            </a:r>
            <a:br>
              <a:rPr lang="en-US" dirty="0"/>
            </a:br>
            <a:r>
              <a:rPr lang="en-US" dirty="0"/>
              <a:t>(prompting)</a:t>
            </a:r>
          </a:p>
        </p:txBody>
      </p:sp>
    </p:spTree>
    <p:extLst>
      <p:ext uri="{BB962C8B-B14F-4D97-AF65-F5344CB8AC3E}">
        <p14:creationId xmlns:p14="http://schemas.microsoft.com/office/powerpoint/2010/main" val="256702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468BB4-6A05-94C6-3005-716EEBC53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307189"/>
            <a:ext cx="8791575" cy="2387600"/>
          </a:xfrm>
        </p:spPr>
        <p:txBody>
          <a:bodyPr/>
          <a:lstStyle/>
          <a:p>
            <a:r>
              <a:rPr lang="en-US" dirty="0"/>
              <a:t>Writing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0A5B82-F5D8-8696-4B82-8C0725105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631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6420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Office 2007 - 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8108</TotalTime>
  <Words>63</Words>
  <Application>Microsoft Office PowerPoint</Application>
  <PresentationFormat>Widescreen</PresentationFormat>
  <Paragraphs>13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How to really use Copilot Pro Part 2</vt:lpstr>
      <vt:lpstr>PowerPoint Presentation</vt:lpstr>
      <vt:lpstr>Important features</vt:lpstr>
      <vt:lpstr>Recent questions</vt:lpstr>
      <vt:lpstr>Delete all chat history</vt:lpstr>
      <vt:lpstr>Choosing a Conversation Style (aka Temperature)</vt:lpstr>
      <vt:lpstr>Asking  precise  Questions (prompting)</vt:lpstr>
      <vt:lpstr>Asking  creative  Questions (prompting)</vt:lpstr>
      <vt:lpstr>Writing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really use Copilot Pro Part 1</dc:title>
  <dc:creator>Zain</dc:creator>
  <cp:lastModifiedBy>Zain Naboulsi</cp:lastModifiedBy>
  <cp:revision>3</cp:revision>
  <cp:lastPrinted>2024-03-11T13:51:07Z</cp:lastPrinted>
  <dcterms:created xsi:type="dcterms:W3CDTF">2023-10-26T23:38:07Z</dcterms:created>
  <dcterms:modified xsi:type="dcterms:W3CDTF">2024-04-11T00:28:18Z</dcterms:modified>
</cp:coreProperties>
</file>

<file path=docProps/thumbnail.jpeg>
</file>